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688" userDrawn="1">
          <p15:clr>
            <a:srgbClr val="A4A3A4"/>
          </p15:clr>
        </p15:guide>
        <p15:guide id="3" pos="7015" userDrawn="1">
          <p15:clr>
            <a:srgbClr val="A4A3A4"/>
          </p15:clr>
        </p15:guide>
        <p15:guide id="4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4AD"/>
    <a:srgbClr val="014E6A"/>
    <a:srgbClr val="AE0203"/>
    <a:srgbClr val="711000"/>
    <a:srgbClr val="01431D"/>
    <a:srgbClr val="01621F"/>
    <a:srgbClr val="AF0000"/>
    <a:srgbClr val="DCE797"/>
    <a:srgbClr val="637067"/>
    <a:srgbClr val="89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2131" autoAdjust="0"/>
  </p:normalViewPr>
  <p:slideViewPr>
    <p:cSldViewPr snapToGrid="0">
      <p:cViewPr varScale="1">
        <p:scale>
          <a:sx n="94" d="100"/>
          <a:sy n="94" d="100"/>
        </p:scale>
        <p:origin x="1230" y="90"/>
      </p:cViewPr>
      <p:guideLst>
        <p:guide orient="horz" pos="3952"/>
        <p:guide pos="688"/>
        <p:guide pos="7015"/>
        <p:guide orient="horz" pos="5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5FAC0-4E78-4B4A-9ADA-EE7413CBA2A2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8E8FE-40DA-41DC-AE77-8790382988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3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A302A-66E2-45C0-9113-4E5747328F9F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40E3B-F9C0-48B6-A129-4D327DD30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972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页面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16:9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宽幅画面比例尺寸；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统一格式为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或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PPTX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 smtClean="0"/>
              <a:t>中文：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dirty="0" smtClean="0"/>
              <a:t>1. </a:t>
            </a:r>
            <a:r>
              <a:rPr lang="zh-CN" altLang="en-US" dirty="0" smtClean="0"/>
              <a:t>课名：微软雅黑</a:t>
            </a:r>
            <a:r>
              <a:rPr lang="en-US" altLang="zh-CN" dirty="0" smtClean="0"/>
              <a:t>48</a:t>
            </a:r>
            <a:r>
              <a:rPr lang="zh-CN" altLang="en-US" dirty="0" smtClean="0"/>
              <a:t>号字；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2. </a:t>
            </a:r>
            <a:r>
              <a:rPr lang="zh-CN" altLang="en-US" dirty="0" smtClean="0"/>
              <a:t>学校名称：请填写全称；</a:t>
            </a:r>
            <a:endParaRPr lang="en-US" altLang="zh-CN" b="1" dirty="0" smtClean="0"/>
          </a:p>
          <a:p>
            <a:r>
              <a:rPr lang="en-US" altLang="zh-CN" dirty="0" smtClean="0"/>
              <a:t>3. </a:t>
            </a:r>
            <a:r>
              <a:rPr lang="zh-CN" altLang="en-US" dirty="0" smtClean="0"/>
              <a:t>学科、年级、主讲人、学校：华文楷体</a:t>
            </a:r>
            <a:r>
              <a:rPr lang="en-US" altLang="zh-CN" dirty="0" smtClean="0"/>
              <a:t>28</a:t>
            </a:r>
            <a:r>
              <a:rPr lang="zh-CN" altLang="en-US" dirty="0" smtClean="0"/>
              <a:t>号字（具体根据文字量可适当调整）。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英文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1.</a:t>
            </a:r>
            <a:r>
              <a:rPr lang="zh-CN" altLang="en-US" dirty="0" smtClean="0"/>
              <a:t>课名：字体以</a:t>
            </a:r>
            <a:r>
              <a:rPr lang="en-US" altLang="zh-CN" dirty="0" smtClean="0"/>
              <a:t>Times New Roman</a:t>
            </a:r>
            <a:r>
              <a:rPr lang="zh-CN" altLang="en-US" dirty="0" smtClean="0"/>
              <a:t>为主，字号一般使用</a:t>
            </a:r>
            <a:r>
              <a:rPr lang="en-US" altLang="zh-CN" dirty="0" smtClean="0"/>
              <a:t>32—36</a:t>
            </a:r>
            <a:r>
              <a:rPr lang="zh-CN" altLang="en-US" dirty="0" smtClean="0"/>
              <a:t>号，特别强调可以用</a:t>
            </a:r>
            <a:r>
              <a:rPr lang="en-US" altLang="zh-CN" dirty="0" smtClean="0"/>
              <a:t>40</a:t>
            </a:r>
            <a:r>
              <a:rPr lang="zh-CN" altLang="en-US" dirty="0" smtClean="0"/>
              <a:t>号；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（</a:t>
            </a:r>
            <a:r>
              <a:rPr lang="en-US" altLang="zh-CN" dirty="0" smtClean="0"/>
              <a:t>Period</a:t>
            </a:r>
            <a:r>
              <a:rPr lang="en-US" altLang="zh-CN" baseline="0" dirty="0" smtClean="0"/>
              <a:t> 1</a:t>
            </a:r>
            <a:r>
              <a:rPr lang="zh-CN" altLang="en-US" dirty="0" smtClean="0"/>
              <a:t>）：字体使用</a:t>
            </a:r>
            <a:r>
              <a:rPr lang="en-US" altLang="zh-CN" dirty="0" smtClean="0"/>
              <a:t>Arial</a:t>
            </a:r>
            <a:r>
              <a:rPr lang="zh-CN" altLang="en-US" dirty="0" smtClean="0"/>
              <a:t>，字号为</a:t>
            </a:r>
            <a:r>
              <a:rPr lang="en-US" altLang="zh-CN" dirty="0" smtClean="0"/>
              <a:t>28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正文一般用</a:t>
            </a:r>
            <a:r>
              <a:rPr lang="en-US" altLang="zh-CN" dirty="0" smtClean="0"/>
              <a:t>24—28</a:t>
            </a:r>
            <a:r>
              <a:rPr lang="zh-CN" altLang="en-US" dirty="0" smtClean="0"/>
              <a:t>号，特别强调可用</a:t>
            </a:r>
            <a:r>
              <a:rPr lang="en-US" altLang="zh-CN" dirty="0" smtClean="0"/>
              <a:t>32</a:t>
            </a:r>
            <a:r>
              <a:rPr lang="zh-CN" altLang="en-US" dirty="0" smtClean="0"/>
              <a:t>号。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注意标点的规范（例如：中文省略号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……，可用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Shift+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数字键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打出中文省略号，英文省略号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93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158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4761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239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31800" y="365125"/>
            <a:ext cx="2133600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74317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仅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2960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957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90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176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378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924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2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52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65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A6CA-0CF8-4C0F-A4EF-5C6C0D45FAAD}" type="datetimeFigureOut">
              <a:rPr lang="zh-CN" altLang="en-US" smtClean="0"/>
              <a:t>2023-07-24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645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1" r:id="rId12"/>
    <p:sldLayoutId id="2147483666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 txBox="1">
            <a:spLocks/>
          </p:cNvSpPr>
          <p:nvPr/>
        </p:nvSpPr>
        <p:spPr>
          <a:xfrm>
            <a:off x="948267" y="2044700"/>
            <a:ext cx="10080625" cy="1006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 验 课 名 称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副标题 2"/>
          <p:cNvSpPr txBox="1">
            <a:spLocks/>
          </p:cNvSpPr>
          <p:nvPr/>
        </p:nvSpPr>
        <p:spPr>
          <a:xfrm>
            <a:off x="1395663" y="3771491"/>
            <a:ext cx="9496946" cy="994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/>
              <a:t>学    </a:t>
            </a:r>
            <a:r>
              <a:rPr lang="zh-CN" altLang="en-US" sz="2800" dirty="0" smtClean="0"/>
              <a:t>科：                                 年    </a:t>
            </a:r>
            <a:r>
              <a:rPr lang="zh-CN" altLang="en-US" sz="2800" dirty="0"/>
              <a:t>级</a:t>
            </a:r>
            <a:r>
              <a:rPr lang="zh-CN" altLang="en-US" sz="2800" dirty="0" smtClean="0"/>
              <a:t>：</a:t>
            </a:r>
            <a:endParaRPr lang="zh-CN" altLang="en-US" sz="2800" dirty="0"/>
          </a:p>
          <a:p>
            <a:r>
              <a:rPr lang="zh-CN" altLang="en-US" sz="2800" dirty="0" smtClean="0"/>
              <a:t>主讲人：                                 学    校：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60761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</TotalTime>
  <Words>164</Words>
  <Application>Microsoft Office PowerPoint</Application>
  <PresentationFormat>宽屏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华文楷体</vt:lpstr>
      <vt:lpstr>宋体</vt:lpstr>
      <vt:lpstr>微软雅黑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陈伟玲</dc:creator>
  <cp:lastModifiedBy>张海南</cp:lastModifiedBy>
  <cp:revision>132</cp:revision>
  <dcterms:created xsi:type="dcterms:W3CDTF">2020-02-05T11:17:56Z</dcterms:created>
  <dcterms:modified xsi:type="dcterms:W3CDTF">2023-07-24T08:39:12Z</dcterms:modified>
</cp:coreProperties>
</file>